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sldIdLst>
    <p:sldId id="257" r:id="rId2"/>
    <p:sldId id="260" r:id="rId3"/>
    <p:sldId id="261" r:id="rId4"/>
    <p:sldId id="262" r:id="rId5"/>
    <p:sldId id="265" r:id="rId6"/>
    <p:sldId id="263" r:id="rId7"/>
    <p:sldId id="264" r:id="rId8"/>
    <p:sldId id="259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Lato" panose="020F0502020204030203" pitchFamily="34" charset="77"/>
      <p:regular r:id="rId17"/>
      <p:bold r:id="rId18"/>
      <p:italic r:id="rId19"/>
      <p:boldItalic r:id="rId20"/>
    </p:embeddedFont>
    <p:embeddedFont>
      <p:font typeface="Lato Light" panose="020F0302020204030203" pitchFamily="34" charset="77"/>
      <p:regular r:id="rId21"/>
      <p:italic r:id="rId22"/>
    </p:embeddedFont>
    <p:embeddedFont>
      <p:font typeface="Quicksand" pitchFamily="2" charset="77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33FF"/>
    <a:srgbClr val="8B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19" d="100"/>
          <a:sy n="119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EB12-5520-4832-98E4-30071C0CE0F9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F1256-CA63-4CF9-B11C-E2757A7752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339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tar, water, sky, blue&#10;&#10;Description automatically generated">
            <a:extLst>
              <a:ext uri="{FF2B5EF4-FFF2-40B4-BE49-F238E27FC236}">
                <a16:creationId xmlns:a16="http://schemas.microsoft.com/office/drawing/2014/main" id="{DF90C7BE-419B-4B4F-919C-44A431AE0A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1491A-3801-4B46-88EF-B38B5C34B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590" y="539749"/>
            <a:ext cx="9144000" cy="114141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1323E-778C-9B4D-BADF-A78B2E303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590" y="17732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FC14F-0C11-7941-8387-FFFA5208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F6740-2512-7D4F-A44D-96A6C6ED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69EFE-51ED-9541-A681-AEE5448C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9454BC5D-E227-9C4A-9AA0-DF411151E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2567664"/>
            <a:ext cx="2286000" cy="35433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AC4AA2-F829-4427-B199-2F04E4C162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9" y="539749"/>
            <a:ext cx="9143999" cy="3492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103A5D-3E88-4750-9D23-2981B2949B13}"/>
              </a:ext>
            </a:extLst>
          </p:cNvPr>
          <p:cNvSpPr/>
          <p:nvPr userDrawn="1"/>
        </p:nvSpPr>
        <p:spPr>
          <a:xfrm>
            <a:off x="288626" y="2018297"/>
            <a:ext cx="4500971" cy="2200275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Graphic 6">
            <a:extLst>
              <a:ext uri="{FF2B5EF4-FFF2-40B4-BE49-F238E27FC236}">
                <a16:creationId xmlns:a16="http://schemas.microsoft.com/office/drawing/2014/main" id="{6C7F283E-AFE8-4615-92B7-F5CD8306E5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9" y="2886167"/>
            <a:ext cx="3806465" cy="46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star, light&#10;&#10;Description automatically generated">
            <a:extLst>
              <a:ext uri="{FF2B5EF4-FFF2-40B4-BE49-F238E27FC236}">
                <a16:creationId xmlns:a16="http://schemas.microsoft.com/office/drawing/2014/main" id="{55AD74FC-AA50-D843-9A05-00752194B7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69BE45-6835-4012-9ED7-7F627C3D8F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0E4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54CE9-84D6-324E-A457-BD3C8619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Quicksand" panose="0207030300000006000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AA2C2F-83D1-2942-BA0E-4C9628F9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C2164-92CE-854D-AA7E-30271F85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CAA74-08F2-0F47-BE1E-450DD27A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3B4177-710D-0B40-949C-0FB3F0327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10564" cy="325019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1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9834-D143-6543-AA86-F2B7D37E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C33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6CAE9-ACA3-2C43-B8F8-550935C96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74205-259A-9F4B-B559-6C0C6695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86BCA-A1C4-C445-A459-A2638D71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DE9D8-07B8-E041-9A1E-454B44AC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94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369C2-E0FE-9E47-A2CF-706C22AE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5C33FF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C182B-6E2E-384B-BAA9-49BE154EE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2639D-C21F-B74F-801B-53791BE3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5B42F-E4D1-F54B-82AC-17CBA451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4CB35-AB9C-3F45-9DBF-B6BAB366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18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AA07A-2FD7-9040-A979-AA76A545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C33FF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C56BB-1D4D-E243-B026-DB661B4A3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44022-4BC1-5341-838E-2497A7F9D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FCC17-3D36-854E-93F9-1BF58B6AA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EB78B-BD47-804F-A761-0CEBBBA3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0F0E7-EBC4-924A-AC66-5224D966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6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346D-699E-B248-8A2F-B7CF9EFF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5C33FF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E024E-54F7-DB4E-9A89-EF03C5A6B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B9CD-8894-B045-9EC4-C807D7507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ED82A-D23A-CA43-91F2-250862BFE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F1283-AAC2-134E-BC74-CB7B700F4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FAA0FC-7849-6147-B5D3-CFEFF39A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BA7642-4945-EC49-9823-36E00246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1B39A6-586C-D047-9E35-A185E510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67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EF75-5AB9-694F-843A-30E829894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5C33FF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8296E-A8D0-7E45-A88E-09289A0E0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5E78E-BE45-364D-BAC4-11DFEBB5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39350-A4AD-7F44-BE1D-BED4AFCB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63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E6DB2-842D-8246-A279-468FB1F7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7969FC-F693-A646-8C44-EF290C9F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F96A0-E6CD-BA4B-BB57-A4D70D95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39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E0EB-3BD7-6D44-93FE-DDEC9626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5C33FF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CD35-2897-F945-A45F-4EC48B7A6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02931-E2AD-5F4B-8CED-3048C1CF2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54FD7-AB6C-AE49-BDC6-5D10F80B6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37E8F-BB4D-F54F-B1CF-1218D67C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E1819-5EA4-8243-8AED-EDC34D32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05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BB27B-E475-9141-A524-E44F69ED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5C33FF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EBE6B-03CC-BC42-8441-2BEBBA515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146D7-0B64-0441-9627-B56180A88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366A4-751F-924D-B22E-6435D117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AF25F-BFAE-8744-923C-8A7E3CF2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3E23E-656E-A34B-80FD-85C2DF46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77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244A3-033E-C347-9459-F0BA4C52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C783A-D948-1441-9AC1-8C962E9BE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3A809-A8EC-9646-B62C-00520E584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B04B6-BEC1-C043-AC62-E982BF85F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4E82B-DE65-744C-A960-5D0A81D8E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7F19F0-E836-49F3-99AD-DE8B76CF92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49119"/>
            <a:ext cx="12192000" cy="1207294"/>
          </a:xfrm>
          <a:prstGeom prst="rect">
            <a:avLst/>
          </a:prstGeom>
        </p:spPr>
      </p:pic>
      <p:pic>
        <p:nvPicPr>
          <p:cNvPr id="15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id="{891594AE-34EC-4351-9BC5-B5BEA8E1DF7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3388" y="2557267"/>
            <a:ext cx="3299512" cy="3408962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95796604-B863-4DFB-ABF0-069C1F11D39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900" y="4782540"/>
            <a:ext cx="1021893" cy="158393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32D5B30-D223-494D-A713-F62D26CFAB4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124" y="210243"/>
            <a:ext cx="2620069" cy="32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4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C33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C33F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A1E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A1E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87D0-0B7B-44AD-88A1-72C56C70D8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Hacking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F6D58-0ACF-46DB-916F-5D347344AB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81284-B163-4267-A715-1DC232A401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514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58E14-BE5A-4473-9990-9D69EA5F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8DA09-DBE5-43AC-A4EE-D20108418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solidFill>
                <a:srgbClr val="5C33FF"/>
              </a:solidFill>
            </a:endParaRPr>
          </a:p>
          <a:p>
            <a:pPr marL="0" indent="0">
              <a:buNone/>
            </a:pPr>
            <a:r>
              <a:rPr lang="nl-NL" sz="3600" dirty="0">
                <a:solidFill>
                  <a:srgbClr val="5C33FF"/>
                </a:solidFill>
              </a:rPr>
              <a:t>Wie weet wat hacken is?</a:t>
            </a:r>
          </a:p>
          <a:p>
            <a:pPr marL="0" indent="0">
              <a:buNone/>
            </a:pPr>
            <a:endParaRPr lang="nl-NL" sz="3600" dirty="0">
              <a:solidFill>
                <a:srgbClr val="5C33FF"/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rgbClr val="5C33FF"/>
              </a:solidFill>
            </a:endParaRPr>
          </a:p>
          <a:p>
            <a:pPr marL="0" indent="0">
              <a:buNone/>
            </a:pPr>
            <a:r>
              <a:rPr lang="nl-NL" dirty="0"/>
              <a:t>Kort gezegd:</a:t>
            </a:r>
          </a:p>
          <a:p>
            <a:pPr marL="0" indent="0">
              <a:buNone/>
            </a:pPr>
            <a:r>
              <a:rPr lang="nl-NL" dirty="0">
                <a:solidFill>
                  <a:srgbClr val="5C33FF"/>
                </a:solidFill>
              </a:rPr>
              <a:t>Het binnendringen van een computer of netwerk.</a:t>
            </a:r>
          </a:p>
        </p:txBody>
      </p:sp>
    </p:spTree>
    <p:extLst>
      <p:ext uri="{BB962C8B-B14F-4D97-AF65-F5344CB8AC3E}">
        <p14:creationId xmlns:p14="http://schemas.microsoft.com/office/powerpoint/2010/main" val="17379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E914-B576-4034-AFAF-1CE84F5B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Hacken (met slechte bedoelingen)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DA38F-C47B-4F04-809B-A8E7ADF8C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Hackers kunnen goede of slechte bedoelingen hebben</a:t>
            </a:r>
          </a:p>
          <a:p>
            <a:endParaRPr lang="nl-NL" dirty="0"/>
          </a:p>
          <a:p>
            <a:r>
              <a:rPr lang="nl-NL" dirty="0"/>
              <a:t>Slechte bedoelingen:</a:t>
            </a:r>
          </a:p>
          <a:p>
            <a:pPr lvl="1"/>
            <a:r>
              <a:rPr lang="nl-NL" dirty="0"/>
              <a:t>Stelen van data (persoonsgegevens, foto’s)</a:t>
            </a:r>
          </a:p>
          <a:p>
            <a:pPr lvl="1"/>
            <a:r>
              <a:rPr lang="nl-NL" dirty="0"/>
              <a:t>Binnendringen tot je bankrekening</a:t>
            </a:r>
          </a:p>
          <a:p>
            <a:pPr lvl="1"/>
            <a:r>
              <a:rPr lang="nl-NL" dirty="0"/>
              <a:t>Je computer kapen om je te bespioneren.</a:t>
            </a:r>
          </a:p>
          <a:p>
            <a:pPr lvl="1"/>
            <a:r>
              <a:rPr lang="nl-NL" dirty="0"/>
              <a:t>Je computer gijzelen (</a:t>
            </a:r>
            <a:r>
              <a:rPr lang="nl-NL" dirty="0" err="1">
                <a:solidFill>
                  <a:srgbClr val="5C33FF"/>
                </a:solidFill>
              </a:rPr>
              <a:t>ransomware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Uitschakelen van computer of website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789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6660-7E5D-4BBA-8549-C60E107C2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Hacken (met goede bedoelingen)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B9842-9DBF-42D5-B24B-7F8C90D01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Goede bedoelingen:</a:t>
            </a:r>
          </a:p>
          <a:p>
            <a:pPr lvl="1"/>
            <a:r>
              <a:rPr lang="nl-NL" dirty="0"/>
              <a:t>Fouten of ‘achterdeuren’ proberen te vinden in programma’s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Deze hackers worden vaak </a:t>
            </a:r>
            <a:r>
              <a:rPr lang="nl-NL" dirty="0">
                <a:solidFill>
                  <a:srgbClr val="5C33FF"/>
                </a:solidFill>
              </a:rPr>
              <a:t>White Hat </a:t>
            </a:r>
            <a:br>
              <a:rPr lang="nl-NL" dirty="0">
                <a:solidFill>
                  <a:srgbClr val="5C33FF"/>
                </a:solidFill>
              </a:rPr>
            </a:br>
            <a:r>
              <a:rPr lang="nl-NL" dirty="0">
                <a:solidFill>
                  <a:srgbClr val="5C33FF"/>
                </a:solidFill>
              </a:rPr>
              <a:t>Hackers</a:t>
            </a:r>
            <a:r>
              <a:rPr lang="nl-NL" dirty="0"/>
              <a:t> genoemd.</a:t>
            </a:r>
          </a:p>
          <a:p>
            <a:pPr lvl="1"/>
            <a:r>
              <a:rPr lang="nl-NL" dirty="0"/>
              <a:t>Ze werken met toestemming </a:t>
            </a:r>
          </a:p>
        </p:txBody>
      </p:sp>
    </p:spTree>
    <p:extLst>
      <p:ext uri="{BB962C8B-B14F-4D97-AF65-F5344CB8AC3E}">
        <p14:creationId xmlns:p14="http://schemas.microsoft.com/office/powerpoint/2010/main" val="340489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B0FA-E134-4DB9-9C8C-778A810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Voorbeelden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DCAF6-686F-4C3D-BCB7-9EC44D82F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Nu twee voorbeelden van aanvallen</a:t>
            </a:r>
          </a:p>
          <a:p>
            <a:pPr lvl="1"/>
            <a:r>
              <a:rPr lang="nl-NL" dirty="0" err="1"/>
              <a:t>Ransomware</a:t>
            </a:r>
            <a:r>
              <a:rPr lang="nl-NL" dirty="0"/>
              <a:t> (gijzelsoftware)</a:t>
            </a:r>
          </a:p>
          <a:p>
            <a:pPr lvl="1"/>
            <a:r>
              <a:rPr lang="nl-NL" dirty="0"/>
              <a:t>DDOS aanvallen</a:t>
            </a:r>
          </a:p>
        </p:txBody>
      </p:sp>
    </p:spTree>
    <p:extLst>
      <p:ext uri="{BB962C8B-B14F-4D97-AF65-F5344CB8AC3E}">
        <p14:creationId xmlns:p14="http://schemas.microsoft.com/office/powerpoint/2010/main" val="220590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4EF1-C08D-4C9F-BCBC-FAD2C161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Ransomware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B3152-99E3-4E19-9F77-6D4C5B6E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33153" cy="4351338"/>
          </a:xfrm>
        </p:spPr>
        <p:txBody>
          <a:bodyPr/>
          <a:lstStyle/>
          <a:p>
            <a:r>
              <a:rPr lang="nl-NL" dirty="0" err="1"/>
              <a:t>Ransomware</a:t>
            </a:r>
            <a:r>
              <a:rPr lang="nl-NL" dirty="0"/>
              <a:t> is software die een computer gijzelt (blokkeert)</a:t>
            </a:r>
          </a:p>
          <a:p>
            <a:r>
              <a:rPr lang="nl-NL" dirty="0"/>
              <a:t>Je kan dan geen bestanden meer openen</a:t>
            </a:r>
          </a:p>
          <a:p>
            <a:r>
              <a:rPr lang="nl-NL" dirty="0"/>
              <a:t>De gebruiker moet geld betalen om de computer weer te 'bevrijden’ </a:t>
            </a:r>
          </a:p>
          <a:p>
            <a:endParaRPr lang="LID4096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77DDE2-787B-498A-9E12-407D51390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91" y="1179764"/>
            <a:ext cx="6906491" cy="52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2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82B7-71A2-47BB-A76E-5B13D0CE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DDOS </a:t>
            </a:r>
            <a:r>
              <a:rPr lang="en-US" dirty="0" err="1"/>
              <a:t>aanvallen</a:t>
            </a:r>
            <a:r>
              <a:rPr lang="en-US" dirty="0"/>
              <a:t> (Denial-of-service-</a:t>
            </a:r>
            <a:r>
              <a:rPr lang="en-US" dirty="0" err="1"/>
              <a:t>aanvallen</a:t>
            </a:r>
            <a:r>
              <a:rPr lang="en-US" dirty="0"/>
              <a:t>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A30AA-DFB0-457A-AB35-585473CCF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Zijn aanvallen om een computernetwerk of dienst (websites/ apps) offline of moeilijker bereikbaar te maken.</a:t>
            </a:r>
          </a:p>
          <a:p>
            <a:endParaRPr lang="nl-NL" dirty="0"/>
          </a:p>
          <a:p>
            <a:r>
              <a:rPr lang="nl-NL" dirty="0"/>
              <a:t> Dit wordt gedaan door met veel apparaten </a:t>
            </a:r>
            <a:br>
              <a:rPr lang="nl-NL" dirty="0"/>
            </a:br>
            <a:r>
              <a:rPr lang="nl-NL" dirty="0"/>
              <a:t>tegelijk veel aanvragen te doen aan de server</a:t>
            </a:r>
            <a:br>
              <a:rPr lang="nl-NL" dirty="0"/>
            </a:br>
            <a:r>
              <a:rPr lang="nl-NL" dirty="0"/>
              <a:t>van de website (dienst).</a:t>
            </a:r>
          </a:p>
          <a:p>
            <a:r>
              <a:rPr lang="nl-NL" dirty="0"/>
              <a:t>De server kan zoveel verkeer niet aan en crasht.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8884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7E62-96DF-4E52-B325-04BAD50C8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D5633-CBF9-4F5C-A29F-5A32429FB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65622" cy="3250197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Open het werkblad ga </a:t>
            </a:r>
            <a:r>
              <a:rPr lang="nl-NL"/>
              <a:t>in tweetallen aan </a:t>
            </a:r>
            <a:r>
              <a:rPr lang="nl-NL" dirty="0"/>
              <a:t>de slag!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A6DBABFF-0537-4F35-84AA-F0D9340960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028" y="3998595"/>
            <a:ext cx="1753482" cy="27689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6E01FF-995A-40BA-9E68-6C2F8C7E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750" y="1312821"/>
            <a:ext cx="3395060" cy="483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25778"/>
      </p:ext>
    </p:extLst>
  </p:cSld>
  <p:clrMapOvr>
    <a:masterClrMapping/>
  </p:clrMapOvr>
</p:sld>
</file>

<file path=ppt/theme/theme1.xml><?xml version="1.0" encoding="utf-8"?>
<a:theme xmlns:a="http://schemas.openxmlformats.org/drawingml/2006/main" name="D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B" id="{DA6279B8-AE29-4C33-9AB5-C1599F214A96}" vid="{05BDDE6F-CB99-4932-9A8A-7FC4B008DC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DB</Template>
  <TotalTime>656</TotalTime>
  <Words>212</Words>
  <Application>Microsoft Macintosh PowerPoint</Application>
  <PresentationFormat>Breedbeeld</PresentationFormat>
  <Paragraphs>42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Quicksand</vt:lpstr>
      <vt:lpstr>Arial</vt:lpstr>
      <vt:lpstr>Calibri Light</vt:lpstr>
      <vt:lpstr>Lato</vt:lpstr>
      <vt:lpstr>Calibri</vt:lpstr>
      <vt:lpstr>Lato Light</vt:lpstr>
      <vt:lpstr>DB</vt:lpstr>
      <vt:lpstr>Hacking</vt:lpstr>
      <vt:lpstr>PowerPoint-presentatie</vt:lpstr>
      <vt:lpstr>Hacken (met slechte bedoelingen)</vt:lpstr>
      <vt:lpstr>Hacken (met goede bedoelingen)</vt:lpstr>
      <vt:lpstr>Voorbeelden</vt:lpstr>
      <vt:lpstr>Ransomware</vt:lpstr>
      <vt:lpstr>DDOS aanvallen (Denial-of-service-aanvallen)</vt:lpstr>
      <vt:lpstr>Aan de slag!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corona app</dc:title>
  <dc:creator>Middel, L.M.</dc:creator>
  <cp:lastModifiedBy>Kirsten van der Winden</cp:lastModifiedBy>
  <cp:revision>87</cp:revision>
  <dcterms:created xsi:type="dcterms:W3CDTF">2020-04-30T13:12:06Z</dcterms:created>
  <dcterms:modified xsi:type="dcterms:W3CDTF">2021-03-22T15:02:25Z</dcterms:modified>
</cp:coreProperties>
</file>